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2" r:id="rId5"/>
    <p:sldId id="264" r:id="rId6"/>
    <p:sldId id="266" r:id="rId7"/>
    <p:sldId id="265" r:id="rId8"/>
    <p:sldId id="267" r:id="rId9"/>
    <p:sldId id="268" r:id="rId10"/>
    <p:sldId id="269" r:id="rId11"/>
    <p:sldId id="261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5" d="100"/>
          <a:sy n="115" d="100"/>
        </p:scale>
        <p:origin x="-15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ribregnoe.ru/images/stories/9m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549"/>
            <a:ext cx="9144000" cy="68334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214577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 и воспитатели группы  «Почемучки» поздравляют всех россиян с праздником великой Победы!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643182"/>
            <a:ext cx="8929718" cy="18573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 мая 2024 года в детском саду «Гуси-лебеди»  прошел митинг </a:t>
            </a:r>
          </a:p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«Белые журавли памяти»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Читали стихи, пели песни ветеранам и гостям митинга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Людмила Григорьевна\Desktop\14.05.2024\9db39dae-f1f6-4641-baff-41411cd860e6.jf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600200"/>
            <a:ext cx="3240360" cy="4525963"/>
          </a:xfrm>
          <a:prstGeom prst="rect">
            <a:avLst/>
          </a:prstGeom>
          <a:noFill/>
        </p:spPr>
      </p:pic>
      <p:pic>
        <p:nvPicPr>
          <p:cNvPr id="2051" name="Picture 3" descr="C:\Users\Людмила Григорьевна\Desktop\14.05.2024\cdd0fefa-4561-4c9b-a178-e60dd6ef2747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556792"/>
            <a:ext cx="331236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8072462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Пели песни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Users\Людмила Григорьевна\Desktop\14.05.2024\73ce04d6-1795-49be-bd2b-f0f1ca7c42eb.jf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196752"/>
            <a:ext cx="5472608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Оставили фото на память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Людмила Григорьевна\Desktop\14.05.2024\0729b4b0-3eb4-4ffb-ac25-2f9fcd43df89.jf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412776"/>
            <a:ext cx="6388198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http://privetpeople.ru/23fevr/Pobeda/Den-pobedy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49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57158" y="188640"/>
            <a:ext cx="8391306" cy="10081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Дети нашей группы готовились  к празднованию дня Победы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4640560" cy="24946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78797"/>
            <a:ext cx="6984776" cy="493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Изготовили поздравительные открытки для ветеранов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72816"/>
            <a:ext cx="2945074" cy="468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1" y="1772816"/>
            <a:ext cx="4104456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72816"/>
            <a:ext cx="4104456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Совместно с родителями оформили «СТЕНУ ПАМЯТИ»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9" y="1772816"/>
            <a:ext cx="463186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Рассказывали о подвигах своих прадедов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556793"/>
            <a:ext cx="2736303" cy="492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600200"/>
            <a:ext cx="2880320" cy="482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14668" cy="12255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715140" y="1535113"/>
            <a:ext cx="1971660" cy="53656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5220072" y="2174874"/>
            <a:ext cx="3466728" cy="40624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628800"/>
            <a:ext cx="2660821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628800"/>
            <a:ext cx="2880320" cy="4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Рисовали, конструировали, мастерили…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5095" r="3740" b="9872"/>
          <a:stretch>
            <a:fillRect/>
          </a:stretch>
        </p:blipFill>
        <p:spPr bwMode="auto">
          <a:xfrm>
            <a:off x="5076056" y="4143356"/>
            <a:ext cx="374441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597" y="1357298"/>
            <a:ext cx="3531843" cy="264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546004"/>
            <a:ext cx="2952328" cy="476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Посетили музей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Боевое братство»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556792"/>
            <a:ext cx="272389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916832"/>
            <a:ext cx="497542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iliconvalleyvcfirms.com/imagelib/56af2e2e4f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Участвовали в митинге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«Белые журавли памяти»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Людмила Григорьевна\Desktop\14.05.2024\a7db825a-f7fd-4033-9b88-c3efd576334c.jf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484784"/>
            <a:ext cx="2952328" cy="4997152"/>
          </a:xfrm>
          <a:prstGeom prst="rect">
            <a:avLst/>
          </a:prstGeom>
          <a:noFill/>
        </p:spPr>
      </p:pic>
      <p:pic>
        <p:nvPicPr>
          <p:cNvPr id="1027" name="Picture 3" descr="C:\Users\Людмила Григорьевна\Desktop\14.05.2024\73ce04d6-1795-49be-bd2b-f0f1ca7c42eb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484784"/>
            <a:ext cx="3528392" cy="49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84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Дети и воспитатели группы  «Почемучки» поздравляют всех россиян с праздником великой Победы! </vt:lpstr>
      <vt:lpstr>Дети нашей группы готовились  к празднованию дня Победы</vt:lpstr>
      <vt:lpstr>Изготовили поздравительные открытки для ветеранов</vt:lpstr>
      <vt:lpstr>Совместно с родителями оформили «СТЕНУ ПАМЯТИ»</vt:lpstr>
      <vt:lpstr>Рассказывали о подвигах своих прадедов</vt:lpstr>
      <vt:lpstr>Презентация PowerPoint</vt:lpstr>
      <vt:lpstr>Рисовали, конструировали, мастерили…</vt:lpstr>
      <vt:lpstr>Посетили музей  « Боевое братство»</vt:lpstr>
      <vt:lpstr>Участвовали в митинге  «Белые журавли памяти»</vt:lpstr>
      <vt:lpstr>Читали стихи, пели песни ветеранам и гостям митинга</vt:lpstr>
      <vt:lpstr>Пели песни </vt:lpstr>
      <vt:lpstr>Оставили фото на память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и воспитатели группы «Солнышко» поздравляют всех россиян с праздником великой Победы! </dc:title>
  <dc:creator>admin</dc:creator>
  <cp:lastModifiedBy>Усов Роман Михайлович</cp:lastModifiedBy>
  <cp:revision>31</cp:revision>
  <dcterms:created xsi:type="dcterms:W3CDTF">2016-05-06T16:16:10Z</dcterms:created>
  <dcterms:modified xsi:type="dcterms:W3CDTF">2024-05-17T05:54:05Z</dcterms:modified>
</cp:coreProperties>
</file>